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4" r:id="rId4"/>
    <p:sldId id="259" r:id="rId5"/>
    <p:sldId id="260" r:id="rId6"/>
    <p:sldId id="266" r:id="rId7"/>
    <p:sldId id="262" r:id="rId8"/>
    <p:sldId id="265" r:id="rId9"/>
    <p:sldId id="267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847" autoAdjust="0"/>
  </p:normalViewPr>
  <p:slideViewPr>
    <p:cSldViewPr snapToGrid="0">
      <p:cViewPr varScale="1">
        <p:scale>
          <a:sx n="91" d="100"/>
          <a:sy n="91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14D60-1D5E-4ECA-9282-C9030211E503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F71D-4104-4425-BD57-B122AD06A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9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of these indications is clickable – launching the following associated 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F71D-4104-4425-BD57-B122AD06A4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1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F71D-4104-4425-BD57-B122AD06A4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8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 of all the orders created. Note that the “Discontinue Telemetry” order will always start at 2pm the day after tele </a:t>
            </a:r>
            <a:r>
              <a:rPr lang="en-US"/>
              <a:t>is ordered.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F71D-4104-4425-BD57-B122AD06A4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1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6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6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771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24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4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4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7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9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6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A2DEB5-9FEC-4BB5-8073-95CAD32DB8C8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2AE7D-8595-40A0-8F76-22F651AD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1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796D-AECF-E85A-FE8D-B822352A0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Telemetry Order Set Education</a:t>
            </a:r>
          </a:p>
        </p:txBody>
      </p:sp>
    </p:spTree>
    <p:extLst>
      <p:ext uri="{BB962C8B-B14F-4D97-AF65-F5344CB8AC3E}">
        <p14:creationId xmlns:p14="http://schemas.microsoft.com/office/powerpoint/2010/main" val="98635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45F806-0808-93D8-799B-7712AA5BF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" y="137160"/>
            <a:ext cx="11084559" cy="66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8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32D4-73B1-105E-D7CF-5855D7FD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498C4-EEEB-8DBD-F104-8D265B751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numerous issues surrounding telemetry within the facility but currently there are no “orders” within CPRS related to Telemetry except the “Admission (ADT)” order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Admit to Telemetry) and the generic “Call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ouse officer” text orders.  We have designed this order set to address these issues and minimize inappropriate telemetry use. We envision this will apply to all admitted patients on a monitor regardless of location. We have used the 2017 AHA Practice Standards and National VA telemetry guidebook as the basis for this order set.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features: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Indication-based ordering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Automatic discontinuation at 24-48 hours. ICU will default to 7 days.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Editable alarm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rders that will allow more readily apparent telemetry setting customization. Defaults decided by DC VAMC’s alarm committee.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8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D313-0E3F-5D70-F3F6-C4776BFA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Telemetry order menu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0AE4A6-9701-006B-0A68-76EF41BFA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04" y="1271178"/>
            <a:ext cx="9953296" cy="5352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63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32D4-73B1-105E-D7CF-5855D7F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049" y="1690688"/>
            <a:ext cx="5501951" cy="4248538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+mn-lt"/>
              </a:rPr>
              <a:t>Includes orders for:</a:t>
            </a:r>
            <a:br>
              <a:rPr lang="en-US" sz="2700" dirty="0">
                <a:latin typeface="+mn-lt"/>
              </a:rPr>
            </a:br>
            <a:r>
              <a:rPr lang="en-US" sz="2700" dirty="0">
                <a:latin typeface="+mn-lt"/>
              </a:rPr>
              <a:t>-Automatic discontinuation (24hr from start/ordering time), as well as nursing text order 12hr prior to discontinuation prompting call to MD</a:t>
            </a:r>
            <a:br>
              <a:rPr lang="en-US" sz="2700" dirty="0">
                <a:latin typeface="+mn-lt"/>
              </a:rPr>
            </a:br>
            <a:r>
              <a:rPr lang="en-US" sz="2700" dirty="0">
                <a:latin typeface="+mn-lt"/>
              </a:rPr>
              <a:t>- Telemetry alarm settings</a:t>
            </a:r>
            <a:br>
              <a:rPr lang="en-US" sz="2700" dirty="0">
                <a:latin typeface="+mn-lt"/>
              </a:rPr>
            </a:br>
            <a:r>
              <a:rPr lang="en-US" sz="2700" dirty="0">
                <a:latin typeface="+mn-lt"/>
              </a:rPr>
              <a:t>- Call provider indications</a:t>
            </a:r>
            <a:br>
              <a:rPr lang="en-US" sz="2700" dirty="0">
                <a:latin typeface="+mn-lt"/>
              </a:rPr>
            </a:br>
            <a:r>
              <a:rPr lang="en-US" sz="2700" dirty="0">
                <a:latin typeface="+mn-lt"/>
              </a:rPr>
              <a:t>- EKG/IV access</a:t>
            </a:r>
            <a:br>
              <a:rPr lang="en-US" sz="2700" dirty="0">
                <a:latin typeface="+mn-lt"/>
              </a:rPr>
            </a:br>
            <a:r>
              <a:rPr lang="en-US" sz="2700" dirty="0">
                <a:latin typeface="+mn-lt"/>
              </a:rPr>
              <a:t>- Remain on monitor during transport order</a:t>
            </a:r>
            <a:br>
              <a:rPr lang="en-US" sz="2700" dirty="0">
                <a:latin typeface="+mn-lt"/>
              </a:rPr>
            </a:br>
            <a:br>
              <a:rPr lang="en-US" sz="2700" dirty="0">
                <a:latin typeface="+mn-lt"/>
              </a:rPr>
            </a:br>
            <a:r>
              <a:rPr lang="en-US" sz="2700" dirty="0">
                <a:latin typeface="+mn-lt"/>
              </a:rPr>
              <a:t>Ex: Chest pain, intermediate or high risk for ACS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84E92-6678-44EE-049C-2D6038B93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80" y="1143301"/>
            <a:ext cx="5662437" cy="53694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AC26C1D-70A5-9E01-C300-4F163A57D02E}"/>
              </a:ext>
            </a:extLst>
          </p:cNvPr>
          <p:cNvSpPr txBox="1">
            <a:spLocks/>
          </p:cNvSpPr>
          <p:nvPr/>
        </p:nvSpPr>
        <p:spPr>
          <a:xfrm>
            <a:off x="838200" y="864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Clicking an indication brings up associated orders </a:t>
            </a:r>
          </a:p>
        </p:txBody>
      </p:sp>
    </p:spTree>
    <p:extLst>
      <p:ext uri="{BB962C8B-B14F-4D97-AF65-F5344CB8AC3E}">
        <p14:creationId xmlns:p14="http://schemas.microsoft.com/office/powerpoint/2010/main" val="351112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32D4-73B1-105E-D7CF-5855D7FD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028" y="2448911"/>
            <a:ext cx="3657599" cy="169717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This creates a text order that can be edited as needed later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55526-C29E-1FA0-9598-5E940B36C7B6}"/>
              </a:ext>
            </a:extLst>
          </p:cNvPr>
          <p:cNvSpPr txBox="1"/>
          <p:nvPr/>
        </p:nvSpPr>
        <p:spPr>
          <a:xfrm>
            <a:off x="4240924" y="259689"/>
            <a:ext cx="3710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Telemetry Settings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09924-28F4-B5EB-8182-287645FCE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07" y="844464"/>
            <a:ext cx="7295821" cy="5960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63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8975A2-BC6F-E99D-AB0A-7892A5D1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72" y="1952661"/>
            <a:ext cx="8240275" cy="1600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59B05F-ADD0-0C68-5CA1-2CEF8F64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editing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B5F0F8-CC3B-9A55-5EB2-6E16E9485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7009" y="1748985"/>
            <a:ext cx="6496957" cy="212437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0D2C053-173D-9AAD-F0FD-34C29D46851A}"/>
              </a:ext>
            </a:extLst>
          </p:cNvPr>
          <p:cNvSpPr txBox="1">
            <a:spLocks/>
          </p:cNvSpPr>
          <p:nvPr/>
        </p:nvSpPr>
        <p:spPr>
          <a:xfrm>
            <a:off x="838201" y="4193628"/>
            <a:ext cx="10515599" cy="1745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latin typeface="+mn-lt"/>
              </a:rPr>
              <a:t>Right click an order --&gt; click “change”</a:t>
            </a:r>
            <a:br>
              <a:rPr lang="en-US" sz="2500" dirty="0">
                <a:latin typeface="+mn-lt"/>
              </a:rPr>
            </a:br>
            <a:r>
              <a:rPr lang="en-US" sz="2500" dirty="0">
                <a:latin typeface="+mn-lt"/>
              </a:rPr>
              <a:t>Edit the text as necessary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9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8C69A-F7F9-F86D-DE2E-9F11754BB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9519" y="569225"/>
            <a:ext cx="9026871" cy="55538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latin typeface="+mj-lt"/>
              </a:rPr>
              <a:t>Telemetry call </a:t>
            </a:r>
            <a:r>
              <a:rPr lang="en-US" sz="3200" dirty="0"/>
              <a:t>p</a:t>
            </a:r>
            <a:r>
              <a:rPr lang="en-US" sz="3200" dirty="0">
                <a:latin typeface="+mj-lt"/>
              </a:rPr>
              <a:t>rovider </a:t>
            </a:r>
            <a:r>
              <a:rPr lang="en-US" sz="3200" dirty="0"/>
              <a:t>o</a:t>
            </a:r>
            <a:r>
              <a:rPr lang="en-US" sz="3200" dirty="0">
                <a:latin typeface="+mj-lt"/>
              </a:rPr>
              <a:t>rders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64D481-2491-AC6B-A48D-DE24FC65F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332" y="1449300"/>
            <a:ext cx="10234459" cy="34460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475586-FC94-11E7-6B19-35AE1FEA662D}"/>
              </a:ext>
            </a:extLst>
          </p:cNvPr>
          <p:cNvSpPr txBox="1"/>
          <p:nvPr/>
        </p:nvSpPr>
        <p:spPr>
          <a:xfrm>
            <a:off x="1210332" y="5408700"/>
            <a:ext cx="102344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Again, this can be edited as needed later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946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FFA3338-0FEA-A352-920C-F73AE0FC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10512424" cy="74097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j-lt"/>
              </a:rPr>
              <a:t>Telemetry Call Provider Orders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F7BA5-B7E5-4617-299B-AE257711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427" y="2325799"/>
            <a:ext cx="8125959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8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ABE1-458C-84CC-5256-3153ABEF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10458833" cy="59383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>
                <a:ea typeface="+mn-ea"/>
                <a:cs typeface="+mn-cs"/>
              </a:rPr>
              <a:t>Automatic Discontinuation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C675A0-097F-8918-C799-FEE166553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505" y="1679591"/>
            <a:ext cx="8440328" cy="1333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A54593-B61D-765E-971D-831B5EB486AF}"/>
              </a:ext>
            </a:extLst>
          </p:cNvPr>
          <p:cNvSpPr txBox="1"/>
          <p:nvPr/>
        </p:nvSpPr>
        <p:spPr>
          <a:xfrm>
            <a:off x="839788" y="3844724"/>
            <a:ext cx="102344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Orders automatically end 24hr after being placed</a:t>
            </a:r>
          </a:p>
          <a:p>
            <a:pPr algn="ctr"/>
            <a:endParaRPr lang="en-US" sz="2400" dirty="0"/>
          </a:p>
          <a:p>
            <a:r>
              <a:rPr lang="en-US" sz="2400" dirty="0"/>
              <a:t>12 hrs before expiration order pops up asking RN to call provider prior to ensure patients are continued or discontinued on telemetry appropriately</a:t>
            </a:r>
          </a:p>
        </p:txBody>
      </p:sp>
    </p:spTree>
    <p:extLst>
      <p:ext uri="{BB962C8B-B14F-4D97-AF65-F5344CB8AC3E}">
        <p14:creationId xmlns:p14="http://schemas.microsoft.com/office/powerpoint/2010/main" val="1915567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4854</TotalTime>
  <Words>354</Words>
  <Application>Microsoft Office PowerPoint</Application>
  <PresentationFormat>Widescreen</PresentationFormat>
  <Paragraphs>27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Telemetry Order Set Education</vt:lpstr>
      <vt:lpstr>Background</vt:lpstr>
      <vt:lpstr>Telemetry order menu</vt:lpstr>
      <vt:lpstr>Includes orders for: -Automatic discontinuation (24hr from start/ordering time), as well as nursing text order 12hr prior to discontinuation prompting call to MD - Telemetry alarm settings - Call provider indications - EKG/IV access - Remain on monitor during transport order  Ex: Chest pain, intermediate or high risk for ACS </vt:lpstr>
      <vt:lpstr>This creates a text order that can be edited as needed later</vt:lpstr>
      <vt:lpstr>Example of editing </vt:lpstr>
      <vt:lpstr>PowerPoint Presentation</vt:lpstr>
      <vt:lpstr>Telemetry Call Provider Orders</vt:lpstr>
      <vt:lpstr>Automatic Discontinuation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Telemetry Order Set Education</dc:title>
  <dc:creator>Houghton, Chase C. (he/him/his)</dc:creator>
  <cp:lastModifiedBy>Parikh, Purven</cp:lastModifiedBy>
  <cp:revision>5</cp:revision>
  <dcterms:created xsi:type="dcterms:W3CDTF">2023-03-10T21:18:19Z</dcterms:created>
  <dcterms:modified xsi:type="dcterms:W3CDTF">2024-08-30T16:25:18Z</dcterms:modified>
</cp:coreProperties>
</file>